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84" r:id="rId2"/>
    <p:sldId id="285" r:id="rId3"/>
    <p:sldId id="286" r:id="rId4"/>
    <p:sldId id="287" r:id="rId5"/>
    <p:sldId id="288" r:id="rId6"/>
    <p:sldId id="289" r:id="rId7"/>
    <p:sldId id="290" r:id="rId8"/>
    <p:sldId id="291" r:id="rId9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726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8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8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8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8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8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77672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216" y="1574800"/>
            <a:ext cx="6619244" cy="2008236"/>
          </a:xfrm>
        </p:spPr>
        <p:txBody>
          <a:bodyPr anchor="b"/>
          <a:lstStyle>
            <a:lvl1pPr>
              <a:defRPr sz="405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866216" y="3583035"/>
            <a:ext cx="6619244" cy="646065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7619239" y="1344169"/>
            <a:ext cx="742949" cy="2285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6713982" y="2420874"/>
            <a:ext cx="2894846" cy="2286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64406" y="221797"/>
            <a:ext cx="628649" cy="575765"/>
          </a:xfrm>
        </p:spPr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227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6216" y="1952625"/>
            <a:ext cx="6619244" cy="25622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588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2008234"/>
            <a:ext cx="3263269" cy="1712868"/>
          </a:xfrm>
        </p:spPr>
        <p:txBody>
          <a:bodyPr anchor="ctr"/>
          <a:lstStyle>
            <a:lvl1pPr algn="l">
              <a:defRPr sz="3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71670" y="2008233"/>
            <a:ext cx="2818159" cy="1712868"/>
          </a:xfrm>
        </p:spPr>
        <p:txBody>
          <a:bodyPr anchor="ctr"/>
          <a:lstStyle>
            <a:lvl1pPr marL="0" indent="0" algn="l">
              <a:buNone/>
              <a:defRPr sz="15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2374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6215" y="1952625"/>
            <a:ext cx="3618869" cy="256222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6535" y="1952625"/>
            <a:ext cx="3618869" cy="2562225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221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6" y="1952625"/>
            <a:ext cx="3618868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6215" y="2384822"/>
            <a:ext cx="3618869" cy="213002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56535" y="1952625"/>
            <a:ext cx="3618869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6535" y="2384822"/>
            <a:ext cx="3618869" cy="2130029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52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866216" y="730251"/>
            <a:ext cx="6571060" cy="530223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554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8647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971550"/>
            <a:ext cx="2094869" cy="1200150"/>
          </a:xfrm>
        </p:spPr>
        <p:txBody>
          <a:bodyPr anchor="b"/>
          <a:lstStyle>
            <a:lvl1pPr algn="l">
              <a:defRPr sz="1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35859" y="1085850"/>
            <a:ext cx="3892550" cy="3429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215" y="2346961"/>
            <a:ext cx="2094869" cy="2171699"/>
          </a:xfrm>
        </p:spPr>
        <p:txBody>
          <a:bodyPr/>
          <a:lstStyle>
            <a:lvl1pPr marL="0" indent="0">
              <a:buNone/>
              <a:defRPr sz="105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8723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1270000"/>
            <a:ext cx="2898851" cy="1301750"/>
          </a:xfrm>
        </p:spPr>
        <p:txBody>
          <a:bodyPr anchor="b">
            <a:normAutofit/>
          </a:bodyPr>
          <a:lstStyle>
            <a:lvl1pPr algn="l">
              <a:defRPr sz="27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910903" y="857250"/>
            <a:ext cx="2420395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pPr marL="0" lvl="0" indent="0" algn="ctr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216" y="2743200"/>
            <a:ext cx="2894409" cy="1028700"/>
          </a:xfrm>
        </p:spPr>
        <p:txBody>
          <a:bodyPr>
            <a:normAutofit/>
          </a:bodyPr>
          <a:lstStyle>
            <a:lvl1pPr marL="0" indent="0">
              <a:buNone/>
              <a:defRPr sz="105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00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3727445"/>
            <a:ext cx="6619244" cy="425054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216" y="514350"/>
            <a:ext cx="6619244" cy="257175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5" y="4152499"/>
            <a:ext cx="6619244" cy="370284"/>
          </a:xfrm>
        </p:spPr>
        <p:txBody>
          <a:bodyPr>
            <a:normAutofit/>
          </a:bodyPr>
          <a:lstStyle>
            <a:lvl1pPr marL="0" indent="0">
              <a:buNone/>
              <a:defRPr sz="9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7729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1598" y="797563"/>
            <a:ext cx="6623862" cy="1029740"/>
          </a:xfrm>
        </p:spPr>
        <p:txBody>
          <a:bodyPr/>
          <a:lstStyle>
            <a:lvl1pPr>
              <a:defRPr sz="3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6" y="2657475"/>
            <a:ext cx="6619244" cy="1857375"/>
          </a:xfrm>
        </p:spPr>
        <p:txBody>
          <a:bodyPr anchor="ctr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9285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661175" y="455502"/>
            <a:ext cx="6014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7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7413344" y="1960341"/>
            <a:ext cx="4895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7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6408" y="736600"/>
            <a:ext cx="6340430" cy="2022474"/>
          </a:xfrm>
        </p:spPr>
        <p:txBody>
          <a:bodyPr/>
          <a:lstStyle>
            <a:lvl1pPr>
              <a:defRPr sz="3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459459" y="2759074"/>
            <a:ext cx="5798414" cy="256631"/>
          </a:xfrm>
        </p:spPr>
        <p:txBody>
          <a:bodyPr anchor="t">
            <a:normAutofit/>
          </a:bodyPr>
          <a:lstStyle>
            <a:lvl1pPr marL="0" indent="0">
              <a:buNone/>
              <a:defRPr lang="en-US" sz="105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6" y="3771899"/>
            <a:ext cx="6933673" cy="748393"/>
          </a:xfrm>
        </p:spPr>
        <p:txBody>
          <a:bodyPr anchor="ctr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738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1778000"/>
            <a:ext cx="6619245" cy="1366886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6" y="3768725"/>
            <a:ext cx="6619244" cy="645300"/>
          </a:xfrm>
        </p:spPr>
        <p:txBody>
          <a:bodyPr anchor="t"/>
          <a:lstStyle>
            <a:lvl1pPr marL="0" indent="0" algn="l">
              <a:buNone/>
              <a:defRPr sz="15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214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730251"/>
            <a:ext cx="6619244" cy="530223"/>
          </a:xfrm>
        </p:spPr>
        <p:txBody>
          <a:bodyPr/>
          <a:lstStyle>
            <a:lvl1pPr>
              <a:defRPr sz="27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5" y="1952626"/>
            <a:ext cx="2356409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866215" y="2384823"/>
            <a:ext cx="2356409" cy="213547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84541" y="1952625"/>
            <a:ext cx="2360257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84541" y="2384823"/>
            <a:ext cx="2360257" cy="213547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16101" y="1952626"/>
            <a:ext cx="2359298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16247" y="2384822"/>
            <a:ext cx="2359152" cy="213547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302978" y="1927225"/>
            <a:ext cx="0" cy="261937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829301" y="1927225"/>
            <a:ext cx="0" cy="261937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628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730251"/>
            <a:ext cx="6619244" cy="530223"/>
          </a:xfrm>
        </p:spPr>
        <p:txBody>
          <a:bodyPr/>
          <a:lstStyle>
            <a:lvl1pPr>
              <a:defRPr sz="27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5" y="3399633"/>
            <a:ext cx="2287829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00915" y="1952625"/>
            <a:ext cx="2018432" cy="1193633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866215" y="3831830"/>
            <a:ext cx="2287829" cy="68846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26649" y="3399634"/>
            <a:ext cx="2287829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561347" y="1952625"/>
            <a:ext cx="2018432" cy="1193633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27629" y="3831829"/>
            <a:ext cx="2287829" cy="68846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7082" y="3399634"/>
            <a:ext cx="2288321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22273" y="1952625"/>
            <a:ext cx="2018432" cy="1193633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87081" y="3831828"/>
            <a:ext cx="2288322" cy="68846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3304373" y="1927225"/>
            <a:ext cx="0" cy="261937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5848352" y="1927225"/>
            <a:ext cx="0" cy="261937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20833" y="4793879"/>
            <a:ext cx="2733212" cy="228601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2386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730251"/>
            <a:ext cx="6619244" cy="53022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216" y="1952625"/>
            <a:ext cx="6619244" cy="2562225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21580" y="4793879"/>
            <a:ext cx="742949" cy="228599"/>
          </a:xfrm>
        </p:spPr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1038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38927" y="958850"/>
            <a:ext cx="1057474" cy="3561443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216" y="958850"/>
            <a:ext cx="4692019" cy="356144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9829" y="4793879"/>
            <a:ext cx="744101" cy="228599"/>
          </a:xfrm>
        </p:spPr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8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866216" y="730251"/>
            <a:ext cx="6571060" cy="5302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6" y="1952625"/>
            <a:ext cx="6571060" cy="2562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89829" y="4793879"/>
            <a:ext cx="742949" cy="2285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 b="1" i="0">
                <a:solidFill>
                  <a:schemeClr val="accent1"/>
                </a:solidFill>
              </a:defRPr>
            </a:lvl1pPr>
          </a:lstStyle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0833" y="4793879"/>
            <a:ext cx="289484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4406" y="221797"/>
            <a:ext cx="628649" cy="57576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100" b="0" i="0">
                <a:solidFill>
                  <a:schemeClr val="bg1"/>
                </a:solidFill>
              </a:defRPr>
            </a:lvl1pPr>
          </a:lstStyle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900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342900" rtl="0" eaLnBrk="1" latinLnBrk="0" hangingPunct="1">
        <a:spcBef>
          <a:spcPct val="0"/>
        </a:spcBef>
        <a:buNone/>
        <a:defRPr sz="27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5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05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Title 1048849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IN" altLang="en-US"/>
              <a:t>गुटनिरपेक्ष</a:t>
            </a:r>
            <a:r>
              <a:rPr lang="en-US" altLang="en-US"/>
              <a:t> आंदोलन की </a:t>
            </a:r>
            <a:r>
              <a:rPr lang="en-IN" altLang="en-US"/>
              <a:t>उपलब्धियां</a:t>
            </a:r>
            <a:r>
              <a:rPr lang="en-US" altLang="en-US"/>
              <a:t> </a:t>
            </a:r>
            <a:r>
              <a:rPr lang="en-IN" altLang="en-US"/>
              <a:t>एवं</a:t>
            </a:r>
            <a:r>
              <a:rPr lang="en-US" altLang="en-US"/>
              <a:t> </a:t>
            </a:r>
            <a:r>
              <a:rPr lang="en-IN" altLang="en-US"/>
              <a:t>कमजोरियां</a:t>
            </a:r>
            <a:endParaRPr lang="en-IN"/>
          </a:p>
        </p:txBody>
      </p:sp>
      <p:sp>
        <p:nvSpPr>
          <p:cNvPr id="1048851" name="Subtitle 1048850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2" name="Title 104885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altLang="en-US"/>
              <a:t>गुटनिरपेक्ष</a:t>
            </a:r>
            <a:r>
              <a:rPr lang="en-US" altLang="en-US"/>
              <a:t> आंदोलन की उपलब्धियां</a:t>
            </a:r>
            <a:endParaRPr lang="en-IN"/>
          </a:p>
        </p:txBody>
      </p:sp>
      <p:sp>
        <p:nvSpPr>
          <p:cNvPr id="1048853" name="Content Placeholder 1048852"/>
          <p:cNvSpPr>
            <a:spLocks noGrp="1"/>
          </p:cNvSpPr>
          <p:nvPr>
            <p:ph idx="1"/>
          </p:nvPr>
        </p:nvSpPr>
        <p:spPr/>
        <p:txBody>
          <a:bodyPr>
            <a:normAutofit fontScale="88333" lnSpcReduction="20000"/>
          </a:bodyPr>
          <a:lstStyle/>
          <a:p>
            <a:r>
              <a:rPr lang="en-IN" altLang="en-US" sz="4000" b="1"/>
              <a:t>गुटनिरपेक्षता</a:t>
            </a:r>
            <a:r>
              <a:rPr lang="en-US" altLang="en-US" sz="4000" b="1"/>
              <a:t> </a:t>
            </a:r>
            <a:r>
              <a:rPr lang="en-IN" altLang="en-US" sz="4000" b="1"/>
              <a:t>को</a:t>
            </a:r>
            <a:r>
              <a:rPr lang="en-US" altLang="en-US" sz="4000" b="1"/>
              <a:t> </a:t>
            </a:r>
            <a:r>
              <a:rPr lang="en-IN" altLang="en-US" sz="4000" b="1"/>
              <a:t>दोनों</a:t>
            </a:r>
            <a:r>
              <a:rPr lang="en-US" altLang="en-US" sz="4000" b="1"/>
              <a:t> </a:t>
            </a:r>
            <a:r>
              <a:rPr lang="en-IN" altLang="en-US" sz="4000" b="1"/>
              <a:t>गुटों</a:t>
            </a:r>
            <a:r>
              <a:rPr lang="en-US" altLang="en-US" sz="4000" b="1"/>
              <a:t> </a:t>
            </a:r>
            <a:r>
              <a:rPr lang="en-IN" altLang="en-US" sz="4000" b="1"/>
              <a:t>द्वारा</a:t>
            </a:r>
            <a:r>
              <a:rPr lang="en-US" altLang="en-US" sz="4000" b="1"/>
              <a:t> </a:t>
            </a:r>
            <a:r>
              <a:rPr lang="en-IN" altLang="en-US" sz="4000" b="1"/>
              <a:t>मान्यता</a:t>
            </a:r>
            <a:endParaRPr lang="en-IN"/>
          </a:p>
          <a:p>
            <a:r>
              <a:rPr lang="en-IN" altLang="en-US" sz="4000" b="1"/>
              <a:t>विश्व</a:t>
            </a:r>
            <a:r>
              <a:rPr lang="en-US" altLang="en-US" sz="4000" b="1"/>
              <a:t> </a:t>
            </a:r>
            <a:r>
              <a:rPr lang="en-IN" altLang="en-US" sz="4000" b="1"/>
              <a:t>राजनीति</a:t>
            </a:r>
            <a:r>
              <a:rPr lang="en-US" altLang="en-US" sz="4000" b="1"/>
              <a:t> में </a:t>
            </a:r>
            <a:r>
              <a:rPr lang="en-IN" altLang="en-US" sz="4000" b="1"/>
              <a:t>संघर्षों</a:t>
            </a:r>
            <a:r>
              <a:rPr lang="en-US" altLang="en-US" sz="4000" b="1"/>
              <a:t> </a:t>
            </a:r>
            <a:r>
              <a:rPr lang="en-IN" altLang="en-US" sz="4000" b="1"/>
              <a:t>को</a:t>
            </a:r>
            <a:r>
              <a:rPr lang="en-US" altLang="en-US" sz="4000" b="1"/>
              <a:t> </a:t>
            </a:r>
            <a:r>
              <a:rPr lang="en-IN" altLang="en-US" sz="4000" b="1"/>
              <a:t>टालना</a:t>
            </a:r>
            <a:endParaRPr lang="en-IN"/>
          </a:p>
          <a:p>
            <a:r>
              <a:rPr lang="en-IN" altLang="en-US" sz="4000" b="1"/>
              <a:t>शीत</a:t>
            </a:r>
            <a:r>
              <a:rPr lang="en-US" altLang="en-US" sz="4000" b="1"/>
              <a:t> युद्ध </a:t>
            </a:r>
            <a:r>
              <a:rPr lang="en-IN" altLang="en-US" sz="4000" b="1"/>
              <a:t>को</a:t>
            </a:r>
            <a:r>
              <a:rPr lang="en-US" altLang="en-US" sz="4000" b="1"/>
              <a:t> </a:t>
            </a:r>
            <a:r>
              <a:rPr lang="en-IN" altLang="en-US" sz="4000" b="1"/>
              <a:t>शस्त्र</a:t>
            </a:r>
            <a:r>
              <a:rPr lang="en-US" altLang="en-US" sz="4000" b="1"/>
              <a:t> </a:t>
            </a:r>
            <a:r>
              <a:rPr lang="en-IN" altLang="en-US" sz="4000" b="1"/>
              <a:t>युद्ध</a:t>
            </a:r>
            <a:r>
              <a:rPr lang="en-US" altLang="en-US" sz="4000" b="1"/>
              <a:t> </a:t>
            </a:r>
            <a:r>
              <a:rPr lang="en-IN" altLang="en-US" sz="4000" b="1"/>
              <a:t>में</a:t>
            </a:r>
            <a:r>
              <a:rPr lang="en-US" altLang="en-US" sz="4000" b="1"/>
              <a:t> </a:t>
            </a:r>
            <a:r>
              <a:rPr lang="en-IN" altLang="en-US" sz="4000" b="1"/>
              <a:t>परिणीत</a:t>
            </a:r>
            <a:r>
              <a:rPr lang="en-US" altLang="en-US" sz="4000" b="1"/>
              <a:t> </a:t>
            </a:r>
            <a:r>
              <a:rPr lang="en-IN" altLang="en-US" sz="4000" b="1"/>
              <a:t>होने</a:t>
            </a:r>
            <a:r>
              <a:rPr lang="en-US" altLang="en-US" sz="4000" b="1"/>
              <a:t> </a:t>
            </a:r>
            <a:r>
              <a:rPr lang="en-IN" altLang="en-US" sz="4000" b="1"/>
              <a:t>से</a:t>
            </a:r>
            <a:r>
              <a:rPr lang="en-US" altLang="en-US" sz="4000" b="1"/>
              <a:t> </a:t>
            </a:r>
            <a:r>
              <a:rPr lang="en-IN" altLang="en-US" sz="4000" b="1"/>
              <a:t>रोकना</a:t>
            </a:r>
            <a:endParaRPr lang="en-IN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4" name="Title 104885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855" name="Content Placeholder 1048854"/>
          <p:cNvSpPr>
            <a:spLocks noGrp="1"/>
          </p:cNvSpPr>
          <p:nvPr>
            <p:ph idx="1"/>
          </p:nvPr>
        </p:nvSpPr>
        <p:spPr/>
        <p:txBody>
          <a:bodyPr>
            <a:normAutofit fontScale="88333" lnSpcReduction="20000"/>
          </a:bodyPr>
          <a:lstStyle/>
          <a:p>
            <a:r>
              <a:rPr lang="en-IN" altLang="en-US" sz="4000" b="1"/>
              <a:t>नि</a:t>
            </a:r>
            <a:r>
              <a:rPr lang="en-US" altLang="en-US" sz="4000" b="1"/>
              <a:t>:</a:t>
            </a:r>
            <a:r>
              <a:rPr lang="en-IN" altLang="en-US" sz="4000" b="1"/>
              <a:t>शस्त्रीकरण</a:t>
            </a:r>
            <a:r>
              <a:rPr lang="en-US" altLang="en-US" sz="4000" b="1"/>
              <a:t> </a:t>
            </a:r>
            <a:r>
              <a:rPr lang="en-IN" altLang="en-US" sz="4000" b="1"/>
              <a:t>की</a:t>
            </a:r>
            <a:r>
              <a:rPr lang="en-US" altLang="en-US" sz="4000" b="1"/>
              <a:t> </a:t>
            </a:r>
            <a:r>
              <a:rPr lang="en-IN" altLang="en-US" sz="4000" b="1"/>
              <a:t>दिशा</a:t>
            </a:r>
            <a:r>
              <a:rPr lang="en-US" altLang="en-US" sz="4000" b="1"/>
              <a:t> में </a:t>
            </a:r>
            <a:r>
              <a:rPr lang="en-IN" altLang="en-US" sz="4000" b="1"/>
              <a:t>प्रयत्त्न</a:t>
            </a:r>
            <a:endParaRPr lang="en-IN"/>
          </a:p>
          <a:p>
            <a:r>
              <a:rPr lang="en-IN" altLang="en-US" sz="4000" b="1"/>
              <a:t>विश्व</a:t>
            </a:r>
            <a:r>
              <a:rPr lang="en-US" altLang="en-US" sz="4000" b="1"/>
              <a:t> </a:t>
            </a:r>
            <a:r>
              <a:rPr lang="en-IN" altLang="en-US" sz="4000" b="1"/>
              <a:t>समाज</a:t>
            </a:r>
            <a:r>
              <a:rPr lang="en-US" altLang="en-US" sz="4000" b="1"/>
              <a:t> के लिए उपयुक्त </a:t>
            </a:r>
            <a:r>
              <a:rPr lang="en-IN" altLang="en-US" sz="4000" b="1"/>
              <a:t>वातावरण</a:t>
            </a:r>
            <a:r>
              <a:rPr lang="en-US" altLang="en-US" sz="4000" b="1"/>
              <a:t> </a:t>
            </a:r>
            <a:r>
              <a:rPr lang="en-IN" altLang="en-US" sz="4000" b="1"/>
              <a:t>का</a:t>
            </a:r>
            <a:r>
              <a:rPr lang="en-US" altLang="en-US" sz="4000" b="1"/>
              <a:t> </a:t>
            </a:r>
            <a:r>
              <a:rPr lang="en-IN" altLang="en-US" sz="4000" b="1"/>
              <a:t>निर्माण</a:t>
            </a:r>
            <a:endParaRPr lang="en-IN"/>
          </a:p>
          <a:p>
            <a:r>
              <a:rPr lang="en-IN" altLang="en-US" sz="4000" b="1"/>
              <a:t>शीत</a:t>
            </a:r>
            <a:r>
              <a:rPr lang="en-US" altLang="en-US" sz="4000" b="1"/>
              <a:t> युद्ध </a:t>
            </a:r>
            <a:r>
              <a:rPr lang="en-IN" altLang="en-US" sz="4000" b="1"/>
              <a:t>को</a:t>
            </a:r>
            <a:r>
              <a:rPr lang="en-US" altLang="en-US" sz="4000" b="1"/>
              <a:t> </a:t>
            </a:r>
            <a:r>
              <a:rPr lang="en-IN" altLang="en-US" sz="4000" b="1"/>
              <a:t>समाप्ति</a:t>
            </a:r>
            <a:r>
              <a:rPr lang="en-US" altLang="en-US" sz="4000" b="1"/>
              <a:t> की </a:t>
            </a:r>
            <a:r>
              <a:rPr lang="en-IN" altLang="en-US" sz="4000" b="1"/>
              <a:t>तरफ</a:t>
            </a:r>
            <a:r>
              <a:rPr lang="en-US" altLang="en-US" sz="4000" b="1"/>
              <a:t> </a:t>
            </a:r>
            <a:r>
              <a:rPr lang="en-IN" altLang="en-US" sz="4000" b="1"/>
              <a:t>ले</a:t>
            </a:r>
            <a:r>
              <a:rPr lang="en-US" altLang="en-US" sz="4000" b="1"/>
              <a:t> </a:t>
            </a:r>
            <a:r>
              <a:rPr lang="en-IN" altLang="en-US" sz="4000" b="1"/>
              <a:t>जाना</a:t>
            </a:r>
            <a:endParaRPr lang="en-IN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6" name="Title 104885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857" name="Content Placeholder 1048856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altLang="en-US" sz="4000" b="1"/>
              <a:t>संयुक्त</a:t>
            </a:r>
            <a:r>
              <a:rPr lang="en-US" altLang="en-US" sz="4000" b="1"/>
              <a:t> राष्ट्र संघ के </a:t>
            </a:r>
            <a:r>
              <a:rPr lang="en-IN" altLang="en-US" sz="4000" b="1"/>
              <a:t>स्वरुप</a:t>
            </a:r>
            <a:r>
              <a:rPr lang="en-US" altLang="en-US" sz="4000" b="1"/>
              <a:t> में </a:t>
            </a:r>
            <a:r>
              <a:rPr lang="en-IN" altLang="en-US" sz="4000" b="1"/>
              <a:t>परिवर्तन</a:t>
            </a:r>
            <a:r>
              <a:rPr lang="en-US" altLang="en-US" sz="4000" b="1"/>
              <a:t> </a:t>
            </a:r>
            <a:r>
              <a:rPr lang="en-IN" altLang="en-US" sz="4000" b="1"/>
              <a:t>लाना</a:t>
            </a:r>
            <a:endParaRPr lang="en-IN"/>
          </a:p>
          <a:p>
            <a:r>
              <a:rPr lang="en-IN" altLang="en-US" sz="4000" b="1"/>
              <a:t>अविकसित</a:t>
            </a:r>
            <a:r>
              <a:rPr lang="en-US" altLang="en-US" sz="4000" b="1"/>
              <a:t> देशों के बीच </a:t>
            </a:r>
            <a:r>
              <a:rPr lang="en-IN" altLang="en-US" sz="4000" b="1"/>
              <a:t>आर्थिक</a:t>
            </a:r>
            <a:r>
              <a:rPr lang="en-US" altLang="en-US" sz="4000" b="1"/>
              <a:t> </a:t>
            </a:r>
            <a:r>
              <a:rPr lang="en-IN" altLang="en-US" sz="4000" b="1"/>
              <a:t>सहयोग</a:t>
            </a:r>
            <a:r>
              <a:rPr lang="en-US" altLang="en-US" sz="4000" b="1"/>
              <a:t> की </a:t>
            </a:r>
            <a:r>
              <a:rPr lang="en-IN" altLang="en-US" sz="4000" b="1"/>
              <a:t>बुनियाद</a:t>
            </a:r>
            <a:endParaRPr lang="en-IN"/>
          </a:p>
          <a:p>
            <a:endParaRPr lang="en-I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8" name="Title 104885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altLang="en-US"/>
              <a:t>गुटनिरपेक्षता</a:t>
            </a:r>
            <a:r>
              <a:rPr lang="en-US" altLang="en-US"/>
              <a:t> की </a:t>
            </a:r>
            <a:r>
              <a:rPr lang="en-IN" altLang="en-US"/>
              <a:t>आलोचना</a:t>
            </a:r>
            <a:endParaRPr lang="en-IN"/>
          </a:p>
        </p:txBody>
      </p:sp>
      <p:sp>
        <p:nvSpPr>
          <p:cNvPr id="1048859" name="Content Placeholder 1048858"/>
          <p:cNvSpPr>
            <a:spLocks noGrp="1"/>
          </p:cNvSpPr>
          <p:nvPr>
            <p:ph idx="1"/>
          </p:nvPr>
        </p:nvSpPr>
        <p:spPr/>
        <p:txBody>
          <a:bodyPr>
            <a:normAutofit fontScale="95833" lnSpcReduction="10000"/>
          </a:bodyPr>
          <a:lstStyle/>
          <a:p>
            <a:r>
              <a:rPr lang="en-IN" altLang="en-US" sz="4000" b="1"/>
              <a:t>अवसरवादी</a:t>
            </a:r>
            <a:r>
              <a:rPr lang="en-US" altLang="en-US" sz="4000" b="1"/>
              <a:t> </a:t>
            </a:r>
            <a:r>
              <a:rPr lang="en-IN" altLang="en-US" sz="4000" b="1"/>
              <a:t>ओर</a:t>
            </a:r>
            <a:r>
              <a:rPr lang="en-US" altLang="en-US" sz="4000" b="1"/>
              <a:t> </a:t>
            </a:r>
            <a:r>
              <a:rPr lang="en-IN" altLang="en-US" sz="4000" b="1"/>
              <a:t>काम</a:t>
            </a:r>
            <a:r>
              <a:rPr lang="en-US" altLang="en-US" sz="4000" b="1"/>
              <a:t> </a:t>
            </a:r>
            <a:r>
              <a:rPr lang="en-IN" altLang="en-US" sz="4000" b="1"/>
              <a:t>निकालने</a:t>
            </a:r>
            <a:r>
              <a:rPr lang="en-US" altLang="en-US" sz="4000" b="1"/>
              <a:t> की </a:t>
            </a:r>
            <a:r>
              <a:rPr lang="en-IN" altLang="en-US" sz="4000" b="1"/>
              <a:t>नीति</a:t>
            </a:r>
            <a:endParaRPr lang="en-IN"/>
          </a:p>
          <a:p>
            <a:r>
              <a:rPr lang="en-IN" altLang="en-US" sz="4000" b="1"/>
              <a:t>अव्यावहारिक</a:t>
            </a:r>
            <a:r>
              <a:rPr lang="en-US" altLang="en-US" sz="4000" b="1"/>
              <a:t> </a:t>
            </a:r>
            <a:r>
              <a:rPr lang="en-IN" altLang="en-US" sz="4000" b="1"/>
              <a:t>नीति</a:t>
            </a:r>
            <a:endParaRPr lang="en-IN"/>
          </a:p>
          <a:p>
            <a:r>
              <a:rPr lang="en-IN" altLang="en-US" sz="4000" b="1"/>
              <a:t>बाहरी</a:t>
            </a:r>
            <a:r>
              <a:rPr lang="en-US" altLang="en-US" sz="4000" b="1"/>
              <a:t> </a:t>
            </a:r>
            <a:r>
              <a:rPr lang="en-IN" altLang="en-US" sz="4000" b="1"/>
              <a:t>सहायता</a:t>
            </a:r>
            <a:r>
              <a:rPr lang="en-US" altLang="en-US" sz="4000" b="1"/>
              <a:t> </a:t>
            </a:r>
            <a:r>
              <a:rPr lang="en-IN" altLang="en-US" sz="4000" b="1"/>
              <a:t>पर</a:t>
            </a:r>
            <a:r>
              <a:rPr lang="en-US" altLang="en-US" sz="4000" b="1"/>
              <a:t> </a:t>
            </a:r>
            <a:r>
              <a:rPr lang="en-IN" altLang="en-US" sz="4000" b="1"/>
              <a:t>निर्भरता</a:t>
            </a:r>
            <a:endParaRPr lang="en-I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0" name="Title 104885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861" name="Content Placeholder 1048860"/>
          <p:cNvSpPr>
            <a:spLocks noGrp="1"/>
          </p:cNvSpPr>
          <p:nvPr>
            <p:ph idx="1"/>
          </p:nvPr>
        </p:nvSpPr>
        <p:spPr/>
        <p:txBody>
          <a:bodyPr>
            <a:normAutofit fontScale="88333" lnSpcReduction="20000"/>
          </a:bodyPr>
          <a:lstStyle/>
          <a:p>
            <a:r>
              <a:rPr lang="en-IN" altLang="en-US" sz="4000" b="1"/>
              <a:t>गुटनिरपेक्षता</a:t>
            </a:r>
            <a:r>
              <a:rPr lang="en-US" altLang="en-US" sz="4000" b="1"/>
              <a:t> की </a:t>
            </a:r>
            <a:r>
              <a:rPr lang="en-IN" altLang="en-US" sz="4000" b="1"/>
              <a:t>नीति</a:t>
            </a:r>
            <a:r>
              <a:rPr lang="en-US" altLang="en-US" sz="4000" b="1"/>
              <a:t> </a:t>
            </a:r>
            <a:r>
              <a:rPr lang="en-IN" altLang="en-US" sz="4000" b="1"/>
              <a:t>किसी</a:t>
            </a:r>
            <a:r>
              <a:rPr lang="en-US" altLang="en-US" sz="4000" b="1"/>
              <a:t> </a:t>
            </a:r>
            <a:r>
              <a:rPr lang="en-IN" altLang="en-US" sz="4000" b="1"/>
              <a:t>प्रकार</a:t>
            </a:r>
            <a:r>
              <a:rPr lang="en-US" altLang="en-US" sz="4000" b="1"/>
              <a:t> की </a:t>
            </a:r>
            <a:r>
              <a:rPr lang="en-IN" altLang="en-US" sz="4000" b="1"/>
              <a:t>सुरक्षा</a:t>
            </a:r>
            <a:r>
              <a:rPr lang="en-US" altLang="en-US" sz="4000" b="1"/>
              <a:t> </a:t>
            </a:r>
            <a:r>
              <a:rPr lang="en-IN" altLang="en-US" sz="4000" b="1"/>
              <a:t>का</a:t>
            </a:r>
            <a:r>
              <a:rPr lang="en-US" altLang="en-US" sz="4000" b="1"/>
              <a:t> </a:t>
            </a:r>
            <a:r>
              <a:rPr lang="en-IN" altLang="en-US" sz="4000" b="1"/>
              <a:t>साधन</a:t>
            </a:r>
            <a:r>
              <a:rPr lang="en-US" altLang="en-US" sz="4000" b="1"/>
              <a:t> </a:t>
            </a:r>
            <a:r>
              <a:rPr lang="en-IN" altLang="en-US" sz="4000" b="1"/>
              <a:t>नहीं</a:t>
            </a:r>
            <a:endParaRPr lang="en-IN"/>
          </a:p>
          <a:p>
            <a:r>
              <a:rPr lang="en-IN" altLang="en-US" sz="4000" b="1"/>
              <a:t>संकुचित</a:t>
            </a:r>
            <a:r>
              <a:rPr lang="en-US" altLang="en-US" sz="4000" b="1"/>
              <a:t> </a:t>
            </a:r>
            <a:r>
              <a:rPr lang="en-IN" altLang="en-US" sz="4000" b="1"/>
              <a:t>नीति</a:t>
            </a:r>
            <a:endParaRPr lang="en-IN"/>
          </a:p>
          <a:p>
            <a:r>
              <a:rPr lang="en-IN" altLang="en-US" sz="4000" b="1"/>
              <a:t>राष्ट्र</a:t>
            </a:r>
            <a:r>
              <a:rPr lang="en-US" altLang="en-US" sz="4000" b="1"/>
              <a:t> </a:t>
            </a:r>
            <a:r>
              <a:rPr lang="en-IN" altLang="en-US" sz="4000" b="1"/>
              <a:t>हित</a:t>
            </a:r>
            <a:r>
              <a:rPr lang="en-US" altLang="en-US" sz="4000" b="1"/>
              <a:t> के </a:t>
            </a:r>
            <a:r>
              <a:rPr lang="en-IN" altLang="en-US" sz="4000" b="1"/>
              <a:t>बजाय</a:t>
            </a:r>
            <a:r>
              <a:rPr lang="en-US" altLang="en-US" sz="4000" b="1"/>
              <a:t> </a:t>
            </a:r>
            <a:r>
              <a:rPr lang="en-IN" altLang="en-US" sz="4000" b="1"/>
              <a:t>नेतागिरी</a:t>
            </a:r>
            <a:r>
              <a:rPr lang="en-US" altLang="en-US" sz="4000" b="1"/>
              <a:t> </a:t>
            </a:r>
            <a:r>
              <a:rPr lang="en-IN" altLang="en-US" sz="4000" b="1"/>
              <a:t>की</a:t>
            </a:r>
            <a:r>
              <a:rPr lang="en-US" altLang="en-US" sz="4000" b="1"/>
              <a:t> </a:t>
            </a:r>
            <a:r>
              <a:rPr lang="en-IN" altLang="en-US" sz="4000" b="1"/>
              <a:t>नीति</a:t>
            </a:r>
            <a:endParaRPr lang="en-I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2" name="Title 104886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863" name="Content Placeholder 1048862"/>
          <p:cNvSpPr>
            <a:spLocks noGrp="1"/>
          </p:cNvSpPr>
          <p:nvPr>
            <p:ph idx="1"/>
          </p:nvPr>
        </p:nvSpPr>
        <p:spPr/>
        <p:txBody>
          <a:bodyPr>
            <a:normAutofit fontScale="95833" lnSpcReduction="10000"/>
          </a:bodyPr>
          <a:lstStyle/>
          <a:p>
            <a:r>
              <a:rPr lang="en-IN" altLang="en-US" sz="4400" b="1"/>
              <a:t>गुटनिरपेक्षता</a:t>
            </a:r>
            <a:r>
              <a:rPr lang="en-US" altLang="en-US" sz="4400" b="1"/>
              <a:t> </a:t>
            </a:r>
            <a:r>
              <a:rPr lang="en-IN" altLang="en-US" sz="4400" b="1"/>
              <a:t>एक</a:t>
            </a:r>
            <a:r>
              <a:rPr lang="en-US" altLang="en-US" sz="4400" b="1"/>
              <a:t> </a:t>
            </a:r>
            <a:r>
              <a:rPr lang="en-IN" altLang="en-US" sz="4400" b="1"/>
              <a:t>दिशाहीन</a:t>
            </a:r>
            <a:r>
              <a:rPr lang="en-US" altLang="en-US" sz="4400" b="1"/>
              <a:t> </a:t>
            </a:r>
            <a:r>
              <a:rPr lang="en-IN" altLang="en-US" sz="4400" b="1"/>
              <a:t>आंदोलन</a:t>
            </a:r>
            <a:endParaRPr lang="en-IN"/>
          </a:p>
          <a:p>
            <a:r>
              <a:rPr lang="en-IN" altLang="en-US" sz="4400" b="1"/>
              <a:t>गुटनिरपेक्ष</a:t>
            </a:r>
            <a:r>
              <a:rPr lang="en-US" altLang="en-US" sz="4400" b="1"/>
              <a:t> </a:t>
            </a:r>
            <a:r>
              <a:rPr lang="en-IN" altLang="en-US" sz="4400" b="1"/>
              <a:t>राष्टौं</a:t>
            </a:r>
            <a:r>
              <a:rPr lang="en-US" altLang="en-US" sz="4400" b="1"/>
              <a:t> </a:t>
            </a:r>
            <a:r>
              <a:rPr lang="en-IN" altLang="en-US" sz="4400" b="1"/>
              <a:t>में</a:t>
            </a:r>
            <a:r>
              <a:rPr lang="en-US" altLang="en-US" sz="4400" b="1"/>
              <a:t> </a:t>
            </a:r>
            <a:r>
              <a:rPr lang="en-IN" altLang="en-US" sz="4400" b="1"/>
              <a:t>बुनियादी</a:t>
            </a:r>
            <a:r>
              <a:rPr lang="en-US" altLang="en-US" sz="4400" b="1"/>
              <a:t> </a:t>
            </a:r>
            <a:r>
              <a:rPr lang="en-IN" altLang="en-US" sz="4400" b="1"/>
              <a:t>एकता</a:t>
            </a:r>
            <a:r>
              <a:rPr lang="en-US" altLang="en-US" sz="4400" b="1"/>
              <a:t> का </a:t>
            </a:r>
            <a:r>
              <a:rPr lang="en-IN" altLang="en-US" sz="4400" b="1"/>
              <a:t>अभाव</a:t>
            </a:r>
            <a:endParaRPr lang="en-IN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4" name="Title 104886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865" name="Content Placeholder 104886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9600"/>
              <a:t>Thanks</a:t>
            </a:r>
            <a:endParaRPr lang="en-IN"/>
          </a:p>
          <a:p>
            <a:endParaRPr lang="en-IN"/>
          </a:p>
          <a:p>
            <a:endParaRPr lang="en-IN"/>
          </a:p>
          <a:p>
            <a:r>
              <a:rPr lang="en-US" sz="800">
                <a:solidFill>
                  <a:srgbClr val="BF0000"/>
                </a:solidFill>
              </a:rPr>
              <a:t>Sunil Sharma</a:t>
            </a:r>
            <a:endParaRPr lang="en-IN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</TotalTime>
  <Words>119</Words>
  <Application>Microsoft Office PowerPoint</Application>
  <PresentationFormat>On-screen Show (16:9)</PresentationFormat>
  <Paragraphs>23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Century Gothic</vt:lpstr>
      <vt:lpstr>Wingdings 3</vt:lpstr>
      <vt:lpstr>Ion Boardroom</vt:lpstr>
      <vt:lpstr>गुटनिरपेक्ष आंदोलन की उपलब्धियां एवं कमजोरियां</vt:lpstr>
      <vt:lpstr>गुटनिरपेक्ष आंदोलन की उपलब्धियां</vt:lpstr>
      <vt:lpstr>PowerPoint Presentation</vt:lpstr>
      <vt:lpstr>PowerPoint Presentation</vt:lpstr>
      <vt:lpstr>गुटनिरपेक्षता की आलोचना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lenovo</dc:creator>
  <cp:lastModifiedBy>gt</cp:lastModifiedBy>
  <cp:revision>2</cp:revision>
  <dcterms:created xsi:type="dcterms:W3CDTF">2017-12-12T17:27:45Z</dcterms:created>
  <dcterms:modified xsi:type="dcterms:W3CDTF">2022-07-30T05:35:10Z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f692c7fa735c42a49c32b2e40a714a89</vt:lpwstr>
  </property>
</Properties>
</file>